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60" r:id="rId3"/>
    <p:sldId id="257" r:id="rId4"/>
    <p:sldId id="268" r:id="rId5"/>
    <p:sldId id="272" r:id="rId6"/>
    <p:sldId id="280" r:id="rId7"/>
    <p:sldId id="281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r>
            <a:rPr lang="uk-UA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 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40089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45406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 custLinFactNeighborX="-9488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43290" custScaleY="118300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41834" custScaleY="127398" custLinFactNeighborX="1322" custLinFactNeighborY="128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39472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68998" y="2880193"/>
          <a:ext cx="999223" cy="16626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345176"/>
          <a:ext cx="2102850" cy="131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r>
            <a:rPr lang="uk-UA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 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345176"/>
        <a:ext cx="2102850" cy="1315786"/>
      </dsp:txXfrm>
    </dsp:sp>
    <dsp:sp modelId="{3E4BFC89-C3A6-493E-8FBC-7B11D7C199CE}">
      <dsp:nvSpPr>
        <dsp:cNvPr id="0" name=""/>
        <dsp:cNvSpPr/>
      </dsp:nvSpPr>
      <dsp:spPr>
        <a:xfrm>
          <a:off x="1520061" y="2757785"/>
          <a:ext cx="283222" cy="283222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83354" y="2425473"/>
          <a:ext cx="999223" cy="16626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294292" y="2944245"/>
          <a:ext cx="2182662" cy="131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294292" y="2944245"/>
        <a:ext cx="2182662" cy="1315786"/>
      </dsp:txXfrm>
    </dsp:sp>
    <dsp:sp modelId="{82A4261F-6443-4087-BE1D-D5054F0FEE51}">
      <dsp:nvSpPr>
        <dsp:cNvPr id="0" name=""/>
        <dsp:cNvSpPr/>
      </dsp:nvSpPr>
      <dsp:spPr>
        <a:xfrm>
          <a:off x="3834417" y="2303065"/>
          <a:ext cx="283222" cy="283222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4834206" y="1767224"/>
          <a:ext cx="1099145" cy="182895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587895" y="2276301"/>
          <a:ext cx="2150899" cy="1556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587895" y="2276301"/>
        <a:ext cx="2150899" cy="1556574"/>
      </dsp:txXfrm>
    </dsp:sp>
    <dsp:sp modelId="{758A23DC-6185-497C-9D8C-0787F9A58FDA}">
      <dsp:nvSpPr>
        <dsp:cNvPr id="0" name=""/>
        <dsp:cNvSpPr/>
      </dsp:nvSpPr>
      <dsp:spPr>
        <a:xfrm>
          <a:off x="6092986" y="1727950"/>
          <a:ext cx="283222" cy="283222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305445" y="1215389"/>
          <a:ext cx="999223" cy="16626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6844513" y="1700687"/>
          <a:ext cx="2129044" cy="1676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6844513" y="1700687"/>
        <a:ext cx="2129044" cy="1676285"/>
      </dsp:txXfrm>
    </dsp:sp>
    <dsp:sp modelId="{F4E8C16E-7A12-4179-96C3-DA8ECD321B06}">
      <dsp:nvSpPr>
        <dsp:cNvPr id="0" name=""/>
        <dsp:cNvSpPr/>
      </dsp:nvSpPr>
      <dsp:spPr>
        <a:xfrm>
          <a:off x="8356508" y="1092980"/>
          <a:ext cx="283222" cy="283222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423333" y="743702"/>
          <a:ext cx="999223" cy="16626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006141" y="1265256"/>
          <a:ext cx="2093588" cy="131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006141" y="1265256"/>
        <a:ext cx="2093588" cy="131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1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1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2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2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1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mp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34" y="164707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61398814"/>
              </p:ext>
            </p:extLst>
          </p:nvPr>
        </p:nvGraphicFramePr>
        <p:xfrm>
          <a:off x="678426" y="134218"/>
          <a:ext cx="11194026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60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164950" y="5544550"/>
            <a:ext cx="2904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390" y="144615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2423160" y="134218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ЗНО = ДПА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610973" y="2598464"/>
            <a:ext cx="9325070" cy="32624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Три предмети </a:t>
            </a:r>
            <a:endParaRPr lang="uk-UA" sz="2800" dirty="0" smtClean="0">
              <a:latin typeface="Comic Sans MS" panose="030F0702030302020204" pitchFamily="66" charset="0"/>
            </a:endParaRPr>
          </a:p>
          <a:p>
            <a:pPr algn="ctr"/>
            <a:endParaRPr lang="uk-UA" sz="28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Українська мова і література (українська мова)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Математика або історія України (період ХХ – ХХІ століття)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Один навчальний предмет за вибором випускника з переліку:</a:t>
            </a:r>
          </a:p>
          <a:p>
            <a:pPr marL="1077913"/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історія </a:t>
            </a:r>
            <a:r>
              <a:rPr lang="uk-UA" sz="2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України</a:t>
            </a:r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математика, англійська, іспанська, німецька, французька, біологія, географія, фізика, хімія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031192" y="1655902"/>
            <a:ext cx="484632" cy="78125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536648">
            <a:off x="779217" y="1469560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Що зараховується як результат </a:t>
            </a:r>
            <a:r>
              <a:rPr lang="uk-UA" sz="2000" cap="all" dirty="0" err="1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дпа</a:t>
            </a:r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91541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9247363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8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1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43392"/>
              </p:ext>
            </p:extLst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="" xmlns:a16="http://schemas.microsoft.com/office/drawing/2014/main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="" xmlns:a16="http://schemas.microsoft.com/office/drawing/2014/main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2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495</Words>
  <Application>Microsoft Office PowerPoint</Application>
  <PresentationFormat>Произвольный</PresentationFormat>
  <Paragraphs>121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User</cp:lastModifiedBy>
  <cp:revision>92</cp:revision>
  <cp:lastPrinted>2018-11-07T06:55:15Z</cp:lastPrinted>
  <dcterms:created xsi:type="dcterms:W3CDTF">2017-10-04T07:05:18Z</dcterms:created>
  <dcterms:modified xsi:type="dcterms:W3CDTF">2018-11-07T07:02:58Z</dcterms:modified>
</cp:coreProperties>
</file>